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302" r:id="rId2"/>
    <p:sldId id="291" r:id="rId3"/>
    <p:sldId id="300" r:id="rId4"/>
    <p:sldId id="294" r:id="rId5"/>
    <p:sldId id="293" r:id="rId6"/>
    <p:sldId id="295" r:id="rId7"/>
    <p:sldId id="298" r:id="rId8"/>
    <p:sldId id="296" r:id="rId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B14F"/>
    <a:srgbClr val="F9B838"/>
    <a:srgbClr val="00E6ED"/>
    <a:srgbClr val="FF00FF"/>
    <a:srgbClr val="FFC802"/>
    <a:srgbClr val="575756"/>
    <a:srgbClr val="93BB54"/>
    <a:srgbClr val="C49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2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DE8F55E-3564-59E0-6AB4-0A68F5993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C491CA-AD82-21DA-B6AF-104C3C6492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5CE21-4FFD-43E4-9BE1-44B69E389DE4}" type="datetimeFigureOut">
              <a:rPr lang="es-CO" smtClean="0"/>
              <a:t>20/04/2025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018EA8-D50D-6048-06A1-98CC923A5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885154-3EB1-CC47-4591-C970E8A909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897CF-0428-44F3-9C91-0685A4FB6EB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0061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F3498F0-F88E-160B-FCED-8DBF36B3F1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255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F3498F0-F88E-160B-FCED-8DBF36B3F1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7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E88EEDB-2774-7A0D-AB1C-EF1998DA75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309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3A0D52E-028B-96E1-E377-0C57D44E70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23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606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CE3CCEB-2C7C-5D59-8622-4DB165BE8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9C59C7D-FD37-B329-3D4A-C8E638463B93}"/>
              </a:ext>
            </a:extLst>
          </p:cNvPr>
          <p:cNvSpPr txBox="1"/>
          <p:nvPr/>
        </p:nvSpPr>
        <p:spPr>
          <a:xfrm>
            <a:off x="662284" y="447408"/>
            <a:ext cx="11046011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EMPLEO DE LA PLANTILLA </a:t>
            </a:r>
          </a:p>
          <a:p>
            <a:pPr algn="just"/>
            <a:endParaRPr lang="es-ES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just"/>
            <a:r>
              <a:rPr lang="es-ES" sz="2000" b="1" u="sng" dirty="0">
                <a:solidFill>
                  <a:srgbClr val="C00000"/>
                </a:solidFill>
                <a:latin typeface="+mj-lt"/>
              </a:rPr>
              <a:t>*Borre esta diapositiva una vez vaya a desarrollar la plantilla </a:t>
            </a:r>
          </a:p>
          <a:p>
            <a:pPr algn="just"/>
            <a:endParaRPr lang="es-ES" sz="2000" b="0" i="0" dirty="0">
              <a:solidFill>
                <a:schemeClr val="accent1">
                  <a:lumMod val="50000"/>
                </a:schemeClr>
              </a:solidFill>
              <a:effectLst/>
              <a:latin typeface="+mj-lt"/>
            </a:endParaRPr>
          </a:p>
          <a:p>
            <a:pPr algn="just"/>
            <a:r>
              <a:rPr lang="es-ES_tradnl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Cada ponente contará con 15 minutos para su presentación oral y deberá utilizar esta plantilla (PPT) y tipo de letra </a:t>
            </a:r>
            <a:r>
              <a:rPr lang="es-ES_tradnl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HELVETICA</a:t>
            </a:r>
            <a:r>
              <a:rPr lang="es-ES_tradnl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el cual no podrá ser modificable en su diseño salvo la incorporación de logos de las Entidades/Universidades a las cuales pertenece el ponente y este autorizado a usar. </a:t>
            </a: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AutoNum type="arabicPeriod"/>
            </a:pPr>
            <a:endParaRPr lang="es-ES" sz="2000" b="0" i="0" dirty="0">
              <a:solidFill>
                <a:srgbClr val="002060"/>
              </a:solidFill>
              <a:effectLst/>
              <a:latin typeface="+mj-lt"/>
              <a:cs typeface="Arial" panose="020B0604020202020204" pitchFamily="34" charset="0"/>
            </a:endParaRPr>
          </a:p>
          <a:p>
            <a:pPr marL="457200" indent="-457200" algn="just">
              <a:buAutoNum type="arabicPeriod"/>
            </a:pPr>
            <a:r>
              <a:rPr lang="es-ES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Puede incorporar mas logos pertenecientes a las Entidades/Inst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s-ES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uciones pertinentes toda vez que usted este autorizado por ellas para usarlos. </a:t>
            </a:r>
          </a:p>
          <a:p>
            <a:pPr marL="457200" indent="-457200" algn="just">
              <a:buAutoNum type="arabicPeriod"/>
            </a:pPr>
            <a:endParaRPr lang="es-ES" sz="2000" b="0" i="0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AutoNum type="arabicPeriod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puede hacer modificaciones en el diseño de la plantilla (fondos, colores, </a:t>
            </a:r>
            <a:r>
              <a:rPr lang="es-ES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ni eliminar el logo del SENALMAR. </a:t>
            </a:r>
          </a:p>
          <a:p>
            <a:pPr marL="457200" indent="-457200" algn="just">
              <a:buAutoNum type="arabicPeriod"/>
            </a:pPr>
            <a:endParaRPr lang="es-ES" sz="2000" b="0" i="0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AutoNum type="arabicPeriod"/>
            </a:pPr>
            <a:r>
              <a:rPr lang="es-ES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 su trabajo incluye temas de la </a:t>
            </a:r>
            <a:r>
              <a:rPr lang="es-ES" sz="20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Antártica</a:t>
            </a:r>
            <a:r>
              <a:rPr lang="es-ES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reserva de biosfera </a:t>
            </a:r>
            <a:r>
              <a:rPr lang="es-ES" sz="20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Seaflower</a:t>
            </a:r>
            <a:r>
              <a:rPr lang="es-ES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y/o </a:t>
            </a:r>
            <a:r>
              <a:rPr lang="es-ES" sz="20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Pacífico</a:t>
            </a:r>
            <a:r>
              <a:rPr lang="es-ES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Colombiano, debe estar la palabra explicita en el título.</a:t>
            </a:r>
          </a:p>
          <a:p>
            <a:pPr marL="457200" indent="-457200" algn="just">
              <a:buAutoNum type="arabicPeriod"/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Tx/>
              <a:buAutoNum type="arabicPeriod"/>
            </a:pPr>
            <a:r>
              <a:rPr lang="es-CO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ESTRUCTURA SUGERIDA: </a:t>
            </a:r>
            <a:r>
              <a:rPr lang="es-CO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Introducción, Objetivos, Materiales y Métodos o Metodología, Resultados, Discusión, Conclusiones. (Esto es solo una sugerencia, puede desarrollar la estructura de las diapositivas libremente). </a:t>
            </a:r>
          </a:p>
        </p:txBody>
      </p:sp>
    </p:spTree>
    <p:extLst>
      <p:ext uri="{BB962C8B-B14F-4D97-AF65-F5344CB8AC3E}">
        <p14:creationId xmlns:p14="http://schemas.microsoft.com/office/powerpoint/2010/main" val="2191081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CuadroTexto 52">
            <a:extLst>
              <a:ext uri="{FF2B5EF4-FFF2-40B4-BE49-F238E27FC236}">
                <a16:creationId xmlns:a16="http://schemas.microsoft.com/office/drawing/2014/main" id="{05ACA00F-5AD4-138B-E515-D1557FDD7D98}"/>
              </a:ext>
            </a:extLst>
          </p:cNvPr>
          <p:cNvSpPr txBox="1"/>
          <p:nvPr/>
        </p:nvSpPr>
        <p:spPr>
          <a:xfrm>
            <a:off x="3564296" y="4801581"/>
            <a:ext cx="50634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TÍTULO</a:t>
            </a:r>
          </a:p>
          <a:p>
            <a:pPr algn="ctr"/>
            <a:r>
              <a:rPr lang="es-ES_tradnl" sz="20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AUTOR(ES)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0A719AC-326B-9E53-A50B-79FA71B50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6239" y="2637726"/>
            <a:ext cx="5839519" cy="132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691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F1EE8-F150-8448-6E07-9E8F49833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F6457151-D964-9018-0DCF-9D40CD60AAF0}"/>
              </a:ext>
            </a:extLst>
          </p:cNvPr>
          <p:cNvSpPr txBox="1"/>
          <p:nvPr/>
        </p:nvSpPr>
        <p:spPr>
          <a:xfrm>
            <a:off x="642406" y="2407928"/>
            <a:ext cx="2230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TEXT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B9F5DB4-60DF-C0E1-1979-954757BEFE47}"/>
              </a:ext>
            </a:extLst>
          </p:cNvPr>
          <p:cNvSpPr txBox="1"/>
          <p:nvPr/>
        </p:nvSpPr>
        <p:spPr>
          <a:xfrm>
            <a:off x="372257" y="833207"/>
            <a:ext cx="37761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6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TEXT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D0FD3DD-A847-056A-1029-B0F09F2A7F82}"/>
              </a:ext>
            </a:extLst>
          </p:cNvPr>
          <p:cNvSpPr txBox="1"/>
          <p:nvPr/>
        </p:nvSpPr>
        <p:spPr>
          <a:xfrm>
            <a:off x="642406" y="3162471"/>
            <a:ext cx="109071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Lorem</a:t>
            </a:r>
            <a:r>
              <a:rPr lang="es-ES" sz="2000" b="1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 </a:t>
            </a:r>
            <a:r>
              <a:rPr lang="es-ES" sz="20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Ipsum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 es simplemente el texto de relleno de las imprentas y archivos de texto.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Lorem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Ipsum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 ha sido el texto de relleno estándar de las industrias desde el año 1500, cuando un impresor (N. del T. persona que se dedica a la imprenta) desconocido usó una galería de textos y los mezcló de tal manera que logró hacer un libro de textos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especimen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. No sólo sobrevivió 500 años, sino que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tambien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 ingresó como texto de relleno en documentos electrónicos, quedando esencialmente igual al original. Fue popularizado en los 60s con la creación de las hojas "Letraset", las cuales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contenian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 pasajes de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Lorem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Ipsum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, y más recientemente con software de autoedición, como por ejemplo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Aldus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 PageMaker, el cual incluye versiones de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Lorem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Ipsum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.</a:t>
            </a:r>
            <a:endParaRPr lang="es-CO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D88CA39-FFF6-8A00-2B70-74EBA412B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939" y="6298408"/>
            <a:ext cx="1611813" cy="36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68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C314E37-8908-46E1-4AED-A675DC9AC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6239" y="2637726"/>
            <a:ext cx="5839519" cy="132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011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FCDB160-A758-2892-23DE-C853E7169268}"/>
              </a:ext>
            </a:extLst>
          </p:cNvPr>
          <p:cNvSpPr txBox="1"/>
          <p:nvPr/>
        </p:nvSpPr>
        <p:spPr>
          <a:xfrm>
            <a:off x="631094" y="1878464"/>
            <a:ext cx="2230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TEXT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C879100-9A43-742E-6414-2187F5D8DBE2}"/>
              </a:ext>
            </a:extLst>
          </p:cNvPr>
          <p:cNvSpPr txBox="1"/>
          <p:nvPr/>
        </p:nvSpPr>
        <p:spPr>
          <a:xfrm>
            <a:off x="445168" y="442603"/>
            <a:ext cx="37761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96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TEXT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AE700AB-4B61-D234-6717-148B0476E36A}"/>
              </a:ext>
            </a:extLst>
          </p:cNvPr>
          <p:cNvSpPr txBox="1"/>
          <p:nvPr/>
        </p:nvSpPr>
        <p:spPr>
          <a:xfrm>
            <a:off x="691254" y="2596987"/>
            <a:ext cx="109071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Lorem</a:t>
            </a:r>
            <a:r>
              <a:rPr lang="es-ES" sz="2000" b="1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 </a:t>
            </a:r>
            <a:r>
              <a:rPr lang="es-ES" sz="20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Ipsum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 es simplemente el texto de relleno de las imprentas y archivos de texto.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Lorem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Ipsum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 ha sido el texto de relleno estándar de las industrias desde el año 1500, cuando un impresor (N. del T. persona que se dedica a la imprenta) desconocido usó una galería de textos y los mezcló de tal manera que logró hacer un libro de textos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especimen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. No sólo sobrevivió 500 años, sino que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tambien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 ingresó como texto de relleno en documentos electrónicos, quedando esencialmente igual al original. Fue popularizado en los 60s con la creación de las hojas "Letraset", las cuales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contenian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 pasajes de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Lorem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Ipsum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, y más recientemente con software de autoedición, como por ejemplo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Aldus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 PageMaker, el cual incluye versiones de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Lorem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 </a:t>
            </a:r>
            <a:r>
              <a:rPr lang="es-ES" sz="2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Ipsum</a:t>
            </a:r>
            <a:r>
              <a:rPr lang="es-ES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.</a:t>
            </a:r>
            <a:endParaRPr lang="es-CO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2AB2CF-F145-2C7C-C779-5BF9DE8D7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939" y="6298408"/>
            <a:ext cx="1611813" cy="36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88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cono&#10;&#10;El contenido generado por IA puede ser incorrecto.">
            <a:extLst>
              <a:ext uri="{FF2B5EF4-FFF2-40B4-BE49-F238E27FC236}">
                <a16:creationId xmlns:a16="http://schemas.microsoft.com/office/drawing/2014/main" id="{B699E840-6935-E3FC-EBE2-AB8CC4CA6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519" y="5972381"/>
            <a:ext cx="6099508" cy="76634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1687916-9F8C-75E3-C174-8A91B9594D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10" y="119770"/>
            <a:ext cx="6798365" cy="298152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611A430-EE7A-CD94-CBBF-08F06FD801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7426" y="6258651"/>
            <a:ext cx="1611813" cy="36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7657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DF529B5-B311-BAD0-DF33-B1DD7BFD2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7" y="2274"/>
            <a:ext cx="12194051" cy="685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2027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1781</TotalTime>
  <Words>466</Words>
  <Application>Microsoft Office PowerPoint</Application>
  <PresentationFormat>Panorámica</PresentationFormat>
  <Paragraphs>21</Paragraphs>
  <Slides>8</Slides>
  <Notes>0</Notes>
  <HiddenSlides>1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Camilo  Baracaldo Godoy</dc:creator>
  <cp:lastModifiedBy>Freddy Alexander Cortes Rodriguez</cp:lastModifiedBy>
  <cp:revision>271</cp:revision>
  <dcterms:created xsi:type="dcterms:W3CDTF">2023-05-08T00:34:42Z</dcterms:created>
  <dcterms:modified xsi:type="dcterms:W3CDTF">2025-04-21T01:58:46Z</dcterms:modified>
</cp:coreProperties>
</file>